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17" r:id="rId2"/>
    <p:sldId id="479" r:id="rId3"/>
    <p:sldId id="495" r:id="rId4"/>
    <p:sldId id="496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  <p:sldId id="547" r:id="rId56"/>
    <p:sldId id="548" r:id="rId57"/>
    <p:sldId id="549" r:id="rId58"/>
    <p:sldId id="550" r:id="rId59"/>
    <p:sldId id="551" r:id="rId60"/>
    <p:sldId id="552" r:id="rId6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82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234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89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34" y="-102"/>
      </p:cViewPr>
      <p:guideLst>
        <p:guide orient="horz" pos="482"/>
        <p:guide orient="horz" pos="1026"/>
        <p:guide orient="horz" pos="2296"/>
        <p:guide pos="5375"/>
        <p:guide pos="3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873CA-932B-48BA-91B5-7C7B27D44288}" type="datetimeFigureOut">
              <a:rPr lang="pt-BR" smtClean="0"/>
              <a:pPr/>
              <a:t>13/03/2022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97618-178A-45E8-9CBA-E0D3945A58B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92219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3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764" r="11377"/>
          <a:stretch/>
        </p:blipFill>
        <p:spPr>
          <a:xfrm>
            <a:off x="-36512" y="99"/>
            <a:ext cx="9180511" cy="1412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592748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="" xmlns:p14="http://schemas.microsoft.com/office/powerpoint/2010/main" val="51139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718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1953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3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998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32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88876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33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="" xmlns:p14="http://schemas.microsoft.com/office/powerpoint/2010/main" val="162914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492897"/>
            <a:ext cx="4038600" cy="35283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17750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0631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9899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1789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1268761"/>
            <a:ext cx="5111750" cy="4752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564904"/>
            <a:ext cx="3008313" cy="34843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67544" y="1268760"/>
            <a:ext cx="30083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000" b="1"/>
            </a:lvl1pPr>
          </a:lstStyle>
          <a:p>
            <a:pPr>
              <a:spcBef>
                <a:spcPct val="0"/>
              </a:spcBef>
              <a:defRPr/>
            </a:pPr>
            <a:r>
              <a:rPr lang="pt-BR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para editar o estilo do título mestre</a:t>
            </a:r>
          </a:p>
        </p:txBody>
      </p:sp>
    </p:spTree>
    <p:extLst>
      <p:ext uri="{BB962C8B-B14F-4D97-AF65-F5344CB8AC3E}">
        <p14:creationId xmlns="" xmlns:p14="http://schemas.microsoft.com/office/powerpoint/2010/main" val="24365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392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6" name="Retângulo 5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 userDrawn="1"/>
        </p:nvSpPr>
        <p:spPr>
          <a:xfrm>
            <a:off x="214282" y="629939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7452320" y="6125202"/>
            <a:ext cx="1656184" cy="688174"/>
            <a:chOff x="7452320" y="6125202"/>
            <a:chExt cx="1691680" cy="714348"/>
          </a:xfrm>
        </p:grpSpPr>
        <p:sp>
          <p:nvSpPr>
            <p:cNvPr id="11" name="Retângulo 10"/>
            <p:cNvSpPr/>
            <p:nvPr userDrawn="1"/>
          </p:nvSpPr>
          <p:spPr>
            <a:xfrm>
              <a:off x="7452320" y="6125202"/>
              <a:ext cx="1691680" cy="71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5436" y="6153750"/>
              <a:ext cx="1623068" cy="587618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0" y="6453336"/>
            <a:ext cx="7710938" cy="411870"/>
            <a:chOff x="0" y="4437643"/>
            <a:chExt cx="7380312" cy="720000"/>
          </a:xfrm>
        </p:grpSpPr>
        <p:sp>
          <p:nvSpPr>
            <p:cNvPr id="15" name="Retângulo 14"/>
            <p:cNvSpPr/>
            <p:nvPr/>
          </p:nvSpPr>
          <p:spPr>
            <a:xfrm>
              <a:off x="0" y="4437643"/>
              <a:ext cx="755576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755576" y="4437643"/>
              <a:ext cx="216024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3203848" y="4437643"/>
              <a:ext cx="1152128" cy="72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4355976" y="4437643"/>
              <a:ext cx="1656184" cy="720000"/>
            </a:xfrm>
            <a:prstGeom prst="rect">
              <a:avLst/>
            </a:prstGeom>
            <a:solidFill>
              <a:srgbClr val="376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6300192" y="4437643"/>
              <a:ext cx="1080120" cy="72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99" t="17980" r="2784" b="24672"/>
          <a:stretch/>
        </p:blipFill>
        <p:spPr>
          <a:xfrm>
            <a:off x="8028384" y="6433030"/>
            <a:ext cx="930443" cy="4000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447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33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33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33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3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611188" y="2132856"/>
            <a:ext cx="7921625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800" dirty="0">
                <a:latin typeface="Cambria" panose="02040503050406030204" pitchFamily="18" charset="0"/>
                <a:cs typeface="Arial" pitchFamily="34" charset="0"/>
              </a:rPr>
              <a:t>Técnico em </a:t>
            </a:r>
          </a:p>
          <a:p>
            <a:r>
              <a:rPr lang="pt-BR" sz="6800" dirty="0">
                <a:latin typeface="Cambria" panose="02040503050406030204" pitchFamily="18" charset="0"/>
                <a:cs typeface="Arial" pitchFamily="34" charset="0"/>
              </a:rPr>
              <a:t>Informática</a:t>
            </a:r>
          </a:p>
          <a:p>
            <a:r>
              <a:rPr lang="pt-BR" sz="6800" dirty="0">
                <a:latin typeface="Cambria" panose="02040503050406030204" pitchFamily="18" charset="0"/>
                <a:cs typeface="Arial" pitchFamily="34" charset="0"/>
              </a:rPr>
              <a:t>Módulo </a:t>
            </a:r>
            <a:r>
              <a:rPr lang="pt-BR" sz="6800" dirty="0" smtClean="0">
                <a:latin typeface="Cambria" panose="02040503050406030204" pitchFamily="18" charset="0"/>
                <a:cs typeface="Arial" pitchFamily="34" charset="0"/>
              </a:rPr>
              <a:t>II</a:t>
            </a:r>
            <a:endParaRPr lang="pt-BR" sz="6800" dirty="0">
              <a:latin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95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1214422"/>
            <a:ext cx="6027335" cy="42151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1937703"/>
            <a:ext cx="6027335" cy="27685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1071546"/>
            <a:ext cx="7643866" cy="53252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424" y="1071546"/>
            <a:ext cx="7557086" cy="53252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424" y="1797026"/>
            <a:ext cx="7557086" cy="3874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214422"/>
            <a:ext cx="7429552" cy="51561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283764"/>
            <a:ext cx="7429552" cy="5017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703" y="1283764"/>
            <a:ext cx="7229717" cy="5017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164" y="1283764"/>
            <a:ext cx="7066794" cy="5017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164" y="1293187"/>
            <a:ext cx="7066794" cy="49985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611188" y="2132856"/>
            <a:ext cx="7921625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800" dirty="0">
                <a:latin typeface="Cambria" panose="02040503050406030204" pitchFamily="18" charset="0"/>
                <a:cs typeface="Arial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="" xmlns:p14="http://schemas.microsoft.com/office/powerpoint/2010/main" val="26079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428736"/>
            <a:ext cx="8292604" cy="41186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142984"/>
            <a:ext cx="7429552" cy="52551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261857"/>
            <a:ext cx="7429552" cy="5017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940862"/>
            <a:ext cx="7547246" cy="53384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603" y="1261857"/>
            <a:ext cx="7066794" cy="5017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940863"/>
            <a:ext cx="7533925" cy="53289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602" y="922908"/>
            <a:ext cx="7605363" cy="53186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1687" y="930194"/>
            <a:ext cx="7480841" cy="53113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1687" y="962198"/>
            <a:ext cx="7480841" cy="5251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1687" y="983439"/>
            <a:ext cx="7623717" cy="5128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000108"/>
            <a:ext cx="6946307" cy="48577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977201"/>
            <a:ext cx="7929618" cy="54397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939243"/>
            <a:ext cx="8072494" cy="55162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275" y="928670"/>
            <a:ext cx="7865670" cy="55007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1000108"/>
            <a:ext cx="7715392" cy="5436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285860"/>
            <a:ext cx="8715436" cy="45720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214422"/>
            <a:ext cx="7572428" cy="51341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071545"/>
            <a:ext cx="7786742" cy="52171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000108"/>
            <a:ext cx="7358114" cy="5204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142984"/>
            <a:ext cx="7715304" cy="49223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071546"/>
            <a:ext cx="7143800" cy="50339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258" y="1000108"/>
            <a:ext cx="6867743" cy="48577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1000108"/>
            <a:ext cx="7643866" cy="53048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071546"/>
            <a:ext cx="7429552" cy="5136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1285860"/>
            <a:ext cx="7000924" cy="4839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285860"/>
            <a:ext cx="7072362" cy="49459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357298"/>
            <a:ext cx="6715172" cy="47140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500174"/>
            <a:ext cx="7710273" cy="35004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1357298"/>
            <a:ext cx="6429420" cy="4582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142983"/>
            <a:ext cx="7286676" cy="5095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1857364"/>
            <a:ext cx="6887522" cy="30718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428736"/>
            <a:ext cx="7143800" cy="497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258" y="1027579"/>
            <a:ext cx="6867743" cy="48028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285860"/>
            <a:ext cx="7215238" cy="50650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163" y="928671"/>
            <a:ext cx="7583737" cy="53844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071546"/>
            <a:ext cx="7236610" cy="5118695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084833"/>
            <a:ext cx="7308048" cy="51302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4480" y="1477568"/>
            <a:ext cx="7093734" cy="4904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3" y="936700"/>
            <a:ext cx="7500990" cy="53257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259" y="1504738"/>
            <a:ext cx="6810641" cy="47629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2936" y="1504738"/>
            <a:ext cx="6506363" cy="4567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2936" y="1592708"/>
            <a:ext cx="6800964" cy="45385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58" y="1592709"/>
            <a:ext cx="6618165" cy="44871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258" y="1109992"/>
            <a:ext cx="6867743" cy="46380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58" y="2158845"/>
            <a:ext cx="7087847" cy="31989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258" y="1492240"/>
            <a:ext cx="6867743" cy="38735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0457" y="1492240"/>
            <a:ext cx="6071344" cy="38735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85800" y="446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2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BANCO DE DADOS</a:t>
            </a:r>
            <a:endParaRPr lang="pt-BR" sz="3200" b="1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0457" y="1880806"/>
            <a:ext cx="6071344" cy="30963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182</Words>
  <Application>Microsoft Office PowerPoint</Application>
  <PresentationFormat>Apresentação na tela (4:3)</PresentationFormat>
  <Paragraphs>62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1" baseType="lpstr">
      <vt:lpstr>1_Tema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Roseane Moraes</dc:creator>
  <cp:lastModifiedBy>Usuário do Windows</cp:lastModifiedBy>
  <cp:revision>88</cp:revision>
  <dcterms:created xsi:type="dcterms:W3CDTF">2016-06-28T19:11:32Z</dcterms:created>
  <dcterms:modified xsi:type="dcterms:W3CDTF">2022-03-13T11:59:03Z</dcterms:modified>
</cp:coreProperties>
</file>